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8" r:id="rId3"/>
    <p:sldId id="257" r:id="rId4"/>
    <p:sldId id="292" r:id="rId5"/>
    <p:sldId id="293" r:id="rId6"/>
    <p:sldId id="294" r:id="rId7"/>
    <p:sldId id="295" r:id="rId8"/>
    <p:sldId id="296" r:id="rId9"/>
    <p:sldId id="304" r:id="rId10"/>
    <p:sldId id="298" r:id="rId11"/>
    <p:sldId id="260" r:id="rId12"/>
    <p:sldId id="261" r:id="rId13"/>
    <p:sldId id="266" r:id="rId14"/>
    <p:sldId id="269" r:id="rId15"/>
    <p:sldId id="270" r:id="rId16"/>
    <p:sldId id="262" r:id="rId17"/>
    <p:sldId id="263" r:id="rId18"/>
    <p:sldId id="264" r:id="rId19"/>
    <p:sldId id="265" r:id="rId20"/>
    <p:sldId id="271" r:id="rId21"/>
    <p:sldId id="272" r:id="rId22"/>
    <p:sldId id="274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303" r:id="rId37"/>
    <p:sldId id="289" r:id="rId38"/>
    <p:sldId id="290" r:id="rId39"/>
    <p:sldId id="291" r:id="rId40"/>
    <p:sldId id="301" r:id="rId41"/>
    <p:sldId id="302" r:id="rId42"/>
    <p:sldId id="297" r:id="rId4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06AF785-8F8E-480E-89A9-4BC73E2058BA}">
          <p14:sldIdLst>
            <p14:sldId id="256"/>
            <p14:sldId id="258"/>
            <p14:sldId id="257"/>
            <p14:sldId id="292"/>
            <p14:sldId id="293"/>
            <p14:sldId id="294"/>
            <p14:sldId id="295"/>
            <p14:sldId id="296"/>
            <p14:sldId id="304"/>
            <p14:sldId id="298"/>
            <p14:sldId id="260"/>
            <p14:sldId id="261"/>
            <p14:sldId id="266"/>
            <p14:sldId id="269"/>
            <p14:sldId id="270"/>
            <p14:sldId id="262"/>
            <p14:sldId id="263"/>
            <p14:sldId id="264"/>
            <p14:sldId id="265"/>
            <p14:sldId id="271"/>
            <p14:sldId id="272"/>
            <p14:sldId id="274"/>
            <p14:sldId id="275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303"/>
            <p14:sldId id="289"/>
            <p14:sldId id="290"/>
            <p14:sldId id="291"/>
            <p14:sldId id="301"/>
            <p14:sldId id="302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mi KB" initials="LK" lastIdx="1" clrIdx="0">
    <p:extLst>
      <p:ext uri="{19B8F6BF-5375-455C-9EA6-DF929625EA0E}">
        <p15:presenceInfo xmlns:p15="http://schemas.microsoft.com/office/powerpoint/2012/main" userId="786fae2f405d781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BE"/>
    <a:srgbClr val="005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CEFAF-0FB3-4E1B-8A8F-AACB9027F884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1640-1188-4314-B58A-79F0F3695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86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1640-1188-4314-B58A-79F0F3695AA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519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1640-1188-4314-B58A-79F0F3695AA2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3274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09BAF-7203-D55B-330A-972C32A43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5816E-BF97-A4E6-3A45-3F03C33378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688903-2694-1F47-8C65-DA8C9B634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0E92C-C292-CB30-D6DD-2E23200267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1640-1188-4314-B58A-79F0F3695AA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82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81742-C430-F8C5-4767-7FE2BD083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0AF6A6-8642-9458-FAD0-4C5FCF8FD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46A8E-58DA-BD5A-6B80-AA3F76AAD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58A5D-6E9C-F17E-4504-407A8FF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DA804-CDBB-A627-3F4B-D5AC2EAFC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36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BF27C-350D-F45A-335E-2CA379C79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5EAD6-976C-B35E-0BCD-A42FE30A2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13D7D-52A6-FBD5-C850-297E1C93E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EC581-94E5-22E2-C840-04C56C63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CFD04-BB2B-B54F-3825-5AE057D2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79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B97C7-6119-A4F8-C39F-2D9DD2E69B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015CE7-857D-591B-5AD8-7BBCA2E7B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9D838-1820-323C-C28C-23926CAC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29D3B-78B8-8F17-60E3-9E16019E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46BB7-80AF-9278-F530-B7B2931BF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28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32B7-702A-0309-57B7-A70904E1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25E90-F38F-26B2-60E8-0D6BB6DEC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0078A-32C3-BAD8-9251-27726BAE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2B040-9C6A-695A-B2B0-96081F24E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268D4-0BDC-0B62-F7D5-83C77E7CD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40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43925-7056-C54B-CF38-89594979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A517A-727E-973F-E08C-4864CBAE4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3A83E-BF23-3900-2857-A63675357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EEC6D-90EB-D6C0-9D1C-6DBD5EFE3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72A0D-9CFF-3B1E-9194-9231CA5EE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126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4B89-1C5A-871C-018B-620CE5BA1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38045-F710-5201-DF9F-2ABDF0B6F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DB260-AA19-7693-5DED-3D7F1D705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A6E0B-E18B-8A61-7688-435C239F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7BD3A-0289-C489-2014-462A01C34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65FDD-7089-619D-F3B5-995230E34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8808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8976-B377-DE26-FB63-F70E3B7A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AB260-99F3-6B84-A223-A53557CBA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2476E-73C5-D928-D068-97D261AA60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55DC5-D705-60B6-9462-2FA16A0408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BF3297-F52E-7563-2F67-C592A6A81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25D671-6B32-B0D2-8919-E4A8BB70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8FD218-3EB6-996C-ABAE-4A40698B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4B6F9-3550-83FB-F57E-4B488089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5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B5E3B-249B-9079-7DE3-529D958AB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2CBE46-25E4-9FDB-3922-0DDDC6F8B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860BE-DD56-7D1C-6AA0-FDD6479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3A19F-605C-5A20-6F76-FD664CD0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716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735D9-9094-CC67-2B51-12DBCE9D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AFA65-ADB7-A5EE-7C63-608B2849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5C2E2-3CAE-B3C3-5DFB-587BFE432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408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6ADAD-BA72-B74C-1D42-6993D197E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98A8A-41BF-1FB7-B4E2-D64607FD0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909B5-FD3E-EA15-DD13-14B7C390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7C4C0-9B4E-8455-37F3-CB6CD2A9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CC706-5F05-8205-7C01-E7B19520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06D29-0F2C-4515-B324-B9BED0EB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468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6DED-5CD7-51DE-0BE7-6E191BCB2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F7F16A-1B37-D1F6-7BEF-AAC88EB6D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A936D-10E0-771A-FD90-8AE4FCD01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A91B0-595C-0009-79EA-7283A207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A9D44-44D4-F40D-214E-F100DBF1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4BEEA-0657-98A4-22BF-6E7E97F9A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49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8E5C5B-8702-8C8F-1646-728044E33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76D66-A83E-A842-F5FE-47EC5FDC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A2565-F105-1668-498E-37334D374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AC79E-917C-4A74-9FFD-C02FDAE70661}" type="datetimeFigureOut">
              <a:rPr lang="pl-PL" smtClean="0"/>
              <a:t>29.11.2024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EE4B8-67AB-4DA8-52C7-2A47599AD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1A831-810D-F473-467A-0725C0D03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02429-57D1-4729-ABF4-E761BB9EA0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73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business/help/1710077379203657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acebook.com/business/help/620548115562686?id=916550222172854&amp;ref=search_new_3" TargetMode="External"/><Relationship Id="rId4" Type="http://schemas.openxmlformats.org/officeDocument/2006/relationships/hyperlink" Target="https://www.facebook.com/business/help/720478807965744?id=42029959883705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F62EB3-1656-CC17-FF42-990C55D5B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139" y="3608176"/>
            <a:ext cx="4402238" cy="1655762"/>
          </a:xfrm>
        </p:spPr>
        <p:txBody>
          <a:bodyPr/>
          <a:lstStyle/>
          <a:p>
            <a:r>
              <a:rPr lang="en-GB" noProof="0" dirty="0"/>
              <a:t>Your Smart Social Media Manager</a:t>
            </a:r>
            <a:r>
              <a:rPr lang="pl-PL" noProof="0" dirty="0"/>
              <a:t> Panel</a:t>
            </a:r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1FDC1-38F7-2080-2982-D81C702E4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147" y="0"/>
            <a:ext cx="6589853" cy="6858000"/>
          </a:xfrm>
          <a:prstGeom prst="rect">
            <a:avLst/>
          </a:prstGeom>
        </p:spPr>
      </p:pic>
      <p:sp>
        <p:nvSpPr>
          <p:cNvPr id="7" name="Owal 3">
            <a:extLst>
              <a:ext uri="{FF2B5EF4-FFF2-40B4-BE49-F238E27FC236}">
                <a16:creationId xmlns:a16="http://schemas.microsoft.com/office/drawing/2014/main" id="{30099C06-FDF7-9671-57BB-DB4A5AC9A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00799" y="4436057"/>
            <a:ext cx="251460" cy="2514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Owal 2">
            <a:extLst>
              <a:ext uri="{FF2B5EF4-FFF2-40B4-BE49-F238E27FC236}">
                <a16:creationId xmlns:a16="http://schemas.microsoft.com/office/drawing/2014/main" id="{91E817F6-A54D-D6C3-2928-5EA2BDD60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01749" y="4917499"/>
            <a:ext cx="692878" cy="69287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Owal 1">
            <a:extLst>
              <a:ext uri="{FF2B5EF4-FFF2-40B4-BE49-F238E27FC236}">
                <a16:creationId xmlns:a16="http://schemas.microsoft.com/office/drawing/2014/main" id="{7AB56109-B671-CF30-0B13-CBB355620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03579" y="653076"/>
            <a:ext cx="502920" cy="502920"/>
          </a:xfrm>
          <a:prstGeom prst="ellipse">
            <a:avLst/>
          </a:prstGeom>
          <a:solidFill>
            <a:srgbClr val="007F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0" name="Owal 6">
            <a:extLst>
              <a:ext uri="{FF2B5EF4-FFF2-40B4-BE49-F238E27FC236}">
                <a16:creationId xmlns:a16="http://schemas.microsoft.com/office/drawing/2014/main" id="{99526C8F-9E44-B893-8514-FB38C8E4E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445" y="1054729"/>
            <a:ext cx="4992242" cy="4757314"/>
          </a:xfrm>
          <a:prstGeom prst="ellipse">
            <a:avLst/>
          </a:prstGeom>
          <a:solidFill>
            <a:srgbClr val="007FBE">
              <a:alpha val="0"/>
            </a:srgbClr>
          </a:solidFill>
          <a:ln w="603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AF26A0-431C-48DB-35B9-1E75DDAA2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67" y="5297259"/>
            <a:ext cx="506012" cy="5060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A2A415-BDE8-0B7A-F3B2-076301225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147" y="3813306"/>
            <a:ext cx="457751" cy="4577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713229-D4AA-BBD7-2B0A-AF40A0B5F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71" y="973736"/>
            <a:ext cx="755950" cy="755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EB74C7-0254-AA26-6111-42951D0B73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89" y="653076"/>
            <a:ext cx="549926" cy="5499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9C12CBA-4D01-80B1-3333-7F6B28E9F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96" y="2565508"/>
            <a:ext cx="3809524" cy="86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5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A0097-66DE-1416-81BE-5E8335B5F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CA749-A0C4-0B8D-BA73-1C3720030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89" y="1011744"/>
            <a:ext cx="11153422" cy="50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41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E97843-F64C-10EC-2A2C-5672E28A9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0C1A750-F463-3563-96CD-D7FB6B835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3" t="10324" r="56709" b="43796"/>
          <a:stretch/>
        </p:blipFill>
        <p:spPr>
          <a:xfrm>
            <a:off x="2453833" y="202575"/>
            <a:ext cx="7890076" cy="645284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5895CC-C62E-E3F5-FA2B-0423A00B6B0A}"/>
              </a:ext>
            </a:extLst>
          </p:cNvPr>
          <p:cNvSpPr txBox="1">
            <a:spLocks/>
          </p:cNvSpPr>
          <p:nvPr/>
        </p:nvSpPr>
        <p:spPr>
          <a:xfrm rot="16200000">
            <a:off x="-522106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A POST</a:t>
            </a:r>
          </a:p>
        </p:txBody>
      </p:sp>
    </p:spTree>
    <p:extLst>
      <p:ext uri="{BB962C8B-B14F-4D97-AF65-F5344CB8AC3E}">
        <p14:creationId xmlns:p14="http://schemas.microsoft.com/office/powerpoint/2010/main" val="3003497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75162-5F57-5C08-3959-A45F15118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6CB2FE-E00F-069F-9291-A974D0A93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35" y="1689695"/>
            <a:ext cx="7891145" cy="4236544"/>
          </a:xfrm>
          <a:prstGeom prst="rect">
            <a:avLst/>
          </a:prstGeom>
          <a:solidFill>
            <a:srgbClr val="FF0000"/>
          </a:solidFill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764314-8691-C26A-A126-029AC3E05364}"/>
              </a:ext>
            </a:extLst>
          </p:cNvPr>
          <p:cNvCxnSpPr/>
          <p:nvPr/>
        </p:nvCxnSpPr>
        <p:spPr>
          <a:xfrm>
            <a:off x="4606724" y="2430684"/>
            <a:ext cx="509286" cy="5440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7BBE59-2B5D-2A66-FCA4-CB24A6471330}"/>
              </a:ext>
            </a:extLst>
          </p:cNvPr>
          <p:cNvCxnSpPr/>
          <p:nvPr/>
        </p:nvCxnSpPr>
        <p:spPr>
          <a:xfrm>
            <a:off x="6821349" y="2430684"/>
            <a:ext cx="509286" cy="5440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756BD92-7BDA-55E3-8825-4D2B86E6B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860" y="2430684"/>
            <a:ext cx="597460" cy="6340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F99C45-AE99-E8D5-B55F-9A86D9A0BEAE}"/>
              </a:ext>
            </a:extLst>
          </p:cNvPr>
          <p:cNvSpPr txBox="1"/>
          <p:nvPr/>
        </p:nvSpPr>
        <p:spPr>
          <a:xfrm>
            <a:off x="719281" y="1492924"/>
            <a:ext cx="34955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your own post caption just with a few clicks !</a:t>
            </a:r>
          </a:p>
          <a:p>
            <a:endParaRPr lang="en-GB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your desired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language</a:t>
            </a:r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what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of post </a:t>
            </a:r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plan on posting, and what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writing style </a:t>
            </a:r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want generated. </a:t>
            </a:r>
          </a:p>
          <a:p>
            <a:endParaRPr lang="en-GB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Next, in the ‚key information’ section explain what you are posting about, whether you are announcing a new product, or letting your clients know about a discount, give as much detail as you can to generate the perfect text.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68409B-7059-209A-9D0F-FAB231CD8ADB}"/>
              </a:ext>
            </a:extLst>
          </p:cNvPr>
          <p:cNvSpPr txBox="1"/>
          <p:nvPr/>
        </p:nvSpPr>
        <p:spPr>
          <a:xfrm>
            <a:off x="4112873" y="599127"/>
            <a:ext cx="4101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 TEXT</a:t>
            </a:r>
          </a:p>
        </p:txBody>
      </p:sp>
    </p:spTree>
    <p:extLst>
      <p:ext uri="{BB962C8B-B14F-4D97-AF65-F5344CB8AC3E}">
        <p14:creationId xmlns:p14="http://schemas.microsoft.com/office/powerpoint/2010/main" val="2099308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B69830-3D0D-5867-DCB7-CF4B2003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BE45C2-E877-1102-77C4-134EF917B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24" y="298932"/>
            <a:ext cx="4370829" cy="6082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F20010-79B0-4B99-321F-7638D7552FCA}"/>
              </a:ext>
            </a:extLst>
          </p:cNvPr>
          <p:cNvSpPr txBox="1"/>
          <p:nvPr/>
        </p:nvSpPr>
        <p:spPr>
          <a:xfrm>
            <a:off x="6655444" y="2678664"/>
            <a:ext cx="4537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‘Post language’ - First choose what language you want the generated text to be in</a:t>
            </a:r>
          </a:p>
          <a:p>
            <a:endParaRPr lang="en-GB" sz="20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10670C-9D52-0B55-65A0-ADDA28DC7F48}"/>
              </a:ext>
            </a:extLst>
          </p:cNvPr>
          <p:cNvSpPr txBox="1">
            <a:spLocks/>
          </p:cNvSpPr>
          <p:nvPr/>
        </p:nvSpPr>
        <p:spPr>
          <a:xfrm rot="16200000">
            <a:off x="-1254880" y="2499122"/>
            <a:ext cx="537148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LANGUAGE</a:t>
            </a:r>
          </a:p>
        </p:txBody>
      </p:sp>
    </p:spTree>
    <p:extLst>
      <p:ext uri="{BB962C8B-B14F-4D97-AF65-F5344CB8AC3E}">
        <p14:creationId xmlns:p14="http://schemas.microsoft.com/office/powerpoint/2010/main" val="4075967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CA44E8-5C8E-3DAA-6403-63EE7FAED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4F965-B86F-3946-E322-C30D6E613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24" y="298932"/>
            <a:ext cx="4370829" cy="6082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B72222-D71D-786D-FEDC-7A1D1E5EEF85}"/>
              </a:ext>
            </a:extLst>
          </p:cNvPr>
          <p:cNvSpPr txBox="1"/>
          <p:nvPr/>
        </p:nvSpPr>
        <p:spPr>
          <a:xfrm>
            <a:off x="6609145" y="120659"/>
            <a:ext cx="4537276" cy="7158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‘Post type’ – Choose what kind of post you plan on sharing</a:t>
            </a:r>
          </a:p>
          <a:p>
            <a:pPr marL="342900" lvl="0" indent="-342900" rtl="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Promotion</a:t>
            </a: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choose this option if you wish to announce a sale 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Advert</a:t>
            </a: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choose this option if you want to advertise your products/services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product/service </a:t>
            </a: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choose this option if you have a new product/service that you wish to announce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Contest</a:t>
            </a: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choose this option to announce a contest, tell your clients how they can enter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 news </a:t>
            </a: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choose this option if you want to inform your clients about some new company news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Depending on which option you choose, the programme will generate your post text according to what you want to announce to your audience.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en-GB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8B79-2747-9DB3-ED7E-4E8BB297D4A3}"/>
              </a:ext>
            </a:extLst>
          </p:cNvPr>
          <p:cNvSpPr txBox="1">
            <a:spLocks/>
          </p:cNvSpPr>
          <p:nvPr/>
        </p:nvSpPr>
        <p:spPr>
          <a:xfrm rot="16200000">
            <a:off x="-987785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FD68F-F0DE-1CE5-260B-D97D91A8A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733" y="298184"/>
            <a:ext cx="4370829" cy="608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47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A1E30-3C79-1572-FC04-04751C59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284F36-2B12-1BCE-0250-3FC918210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24" y="298932"/>
            <a:ext cx="4370829" cy="6082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84F50A-9CA6-52B2-74A1-979EA04FAA98}"/>
              </a:ext>
            </a:extLst>
          </p:cNvPr>
          <p:cNvSpPr txBox="1"/>
          <p:nvPr/>
        </p:nvSpPr>
        <p:spPr>
          <a:xfrm>
            <a:off x="6460612" y="1319341"/>
            <a:ext cx="4537276" cy="403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style – You can additionally choose the writing style in which your text will be generated. You can choose any of the following options: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Professional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Amusing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Exciting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Witty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Depending on which of the options you choose, the text will be generated according to the writing style that you have chosen.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662155-BE29-69C7-A623-8DAC2C7968E2}"/>
              </a:ext>
            </a:extLst>
          </p:cNvPr>
          <p:cNvSpPr txBox="1">
            <a:spLocks/>
          </p:cNvSpPr>
          <p:nvPr/>
        </p:nvSpPr>
        <p:spPr>
          <a:xfrm rot="16200000">
            <a:off x="-987785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5D442C-FA8F-FEE1-6747-84287FFFD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733" y="298184"/>
            <a:ext cx="4370829" cy="60836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3A3AB8-2D77-1937-C928-0D8447E94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683" y="290066"/>
            <a:ext cx="4370829" cy="609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80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851A2-7E91-6B5E-B47C-4AAA23205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DC1AAA-F7F0-A6D2-5288-9EE2090B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79" y="1704884"/>
            <a:ext cx="10255041" cy="43279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3485D8-C3F7-1BE5-7547-CC956EFB2EC8}"/>
              </a:ext>
            </a:extLst>
          </p:cNvPr>
          <p:cNvSpPr txBox="1"/>
          <p:nvPr/>
        </p:nvSpPr>
        <p:spPr>
          <a:xfrm>
            <a:off x="4743691" y="825209"/>
            <a:ext cx="2704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30657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40861-7940-EFD8-921E-6CBCEC9B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1D3F5A-79C7-7CD9-34BD-4244D553FA88}"/>
              </a:ext>
            </a:extLst>
          </p:cNvPr>
          <p:cNvSpPr txBox="1"/>
          <p:nvPr/>
        </p:nvSpPr>
        <p:spPr>
          <a:xfrm>
            <a:off x="3806142" y="723204"/>
            <a:ext cx="457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GENERATED POST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A463E5-285E-2556-613D-2489D8E7E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5" y="1750852"/>
            <a:ext cx="9902745" cy="453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96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0CADA0-B565-FAE7-8A15-55C57341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B307E0-71DC-04EA-0618-02D7E4AB31C0}"/>
              </a:ext>
            </a:extLst>
          </p:cNvPr>
          <p:cNvSpPr txBox="1"/>
          <p:nvPr/>
        </p:nvSpPr>
        <p:spPr>
          <a:xfrm>
            <a:off x="3806142" y="723204"/>
            <a:ext cx="457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GENERATED POST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02836E-35D9-DC15-5A38-63548F500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094" y="2261661"/>
            <a:ext cx="7241228" cy="33157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F32245-4A26-C500-6B45-F5946B942FFD}"/>
              </a:ext>
            </a:extLst>
          </p:cNvPr>
          <p:cNvSpPr txBox="1"/>
          <p:nvPr/>
        </p:nvSpPr>
        <p:spPr>
          <a:xfrm>
            <a:off x="696410" y="2950025"/>
            <a:ext cx="3954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the text is not up to your standards, you can </a:t>
            </a:r>
            <a:r>
              <a:rPr lang="en-GB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regenerate</a:t>
            </a:r>
            <a:r>
              <a:rPr lang="en-GB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text, </a:t>
            </a:r>
            <a:r>
              <a:rPr lang="en-GB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 or add information</a:t>
            </a:r>
            <a:r>
              <a:rPr lang="en-GB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or </a:t>
            </a:r>
            <a:r>
              <a:rPr lang="en-GB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insert a completely different text. </a:t>
            </a:r>
            <a:r>
              <a:rPr lang="en-GB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possibilities are endless !</a:t>
            </a:r>
          </a:p>
        </p:txBody>
      </p:sp>
    </p:spTree>
    <p:extLst>
      <p:ext uri="{BB962C8B-B14F-4D97-AF65-F5344CB8AC3E}">
        <p14:creationId xmlns:p14="http://schemas.microsoft.com/office/powerpoint/2010/main" val="89567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3CA24-B023-C162-4543-1B61CC4EB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90DCEA-C1DA-CA59-464E-56FB6CC7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207" y="1513581"/>
            <a:ext cx="6961412" cy="43340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87D2973-EDC0-C609-68B1-B1482663FF89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YOUR POST</a:t>
            </a:r>
          </a:p>
        </p:txBody>
      </p:sp>
    </p:spTree>
    <p:extLst>
      <p:ext uri="{BB962C8B-B14F-4D97-AF65-F5344CB8AC3E}">
        <p14:creationId xmlns:p14="http://schemas.microsoft.com/office/powerpoint/2010/main" val="120182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5614B89-6DAF-8903-B83B-C4EFE68F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noProof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Benefits of AI </a:t>
            </a:r>
            <a:r>
              <a:rPr lang="en-GB" sz="4000" noProof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Zuzi</a:t>
            </a:r>
            <a:r>
              <a:rPr lang="en-GB" sz="4000" noProof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social media manager</a:t>
            </a:r>
          </a:p>
        </p:txBody>
      </p:sp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E7C7B0D9-2F28-919A-C442-05C1038FCA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46489"/>
            <a:ext cx="5107537" cy="3171780"/>
          </a:xfrm>
        </p:spPr>
      </p:pic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69D87121-9DB0-4234-3310-11390788C6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GB" noProof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Blip>
                <a:blip r:embed="rId3"/>
              </a:buBlip>
            </a:pPr>
            <a:r>
              <a:rPr lang="en-GB" b="1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Save time </a:t>
            </a:r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prescheduling posts </a:t>
            </a:r>
          </a:p>
          <a:p>
            <a:pPr>
              <a:buBlip>
                <a:blip r:embed="rId3"/>
              </a:buBlip>
            </a:pPr>
            <a:r>
              <a:rPr lang="en-GB" b="1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Regularly appear on your client’s social media </a:t>
            </a:r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apps to engage your audience</a:t>
            </a:r>
          </a:p>
          <a:p>
            <a:pPr>
              <a:buBlip>
                <a:blip r:embed="rId3"/>
              </a:buBlip>
            </a:pPr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Avoid writer’s block with our </a:t>
            </a:r>
            <a:r>
              <a:rPr lang="en-GB" b="1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post writing tool</a:t>
            </a:r>
          </a:p>
          <a:p>
            <a:pPr>
              <a:buBlip>
                <a:blip r:embed="rId3"/>
              </a:buBlip>
            </a:pPr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 secure plan for your posts – create a </a:t>
            </a:r>
            <a:r>
              <a:rPr lang="en-GB" b="1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timetable </a:t>
            </a:r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that you do not have to worry about posting</a:t>
            </a:r>
          </a:p>
          <a:p>
            <a:endParaRPr lang="en-GB" noProof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0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49D86-B491-0C21-FF61-9D54FB49C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10F32F8-415E-85C5-8345-FEC3FCB4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912" b="78039"/>
          <a:stretch/>
        </p:blipFill>
        <p:spPr>
          <a:xfrm>
            <a:off x="2142632" y="1698776"/>
            <a:ext cx="5739171" cy="31278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253EB5-87EE-B40F-D267-706604CACDE1}"/>
              </a:ext>
            </a:extLst>
          </p:cNvPr>
          <p:cNvSpPr txBox="1"/>
          <p:nvPr/>
        </p:nvSpPr>
        <p:spPr>
          <a:xfrm>
            <a:off x="8511177" y="2685693"/>
            <a:ext cx="3076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section you can choose the post media that you wish to upload (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photo/video)</a:t>
            </a:r>
            <a:endParaRPr lang="en-GB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911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292C59-02EC-7F0B-BEEC-D9FC51D77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CF79B2-AF35-D705-5FCA-DC8A2F492BFC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9DF6EC-0B35-06CE-AC6F-C40CC2A2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794" y="1733500"/>
            <a:ext cx="2869206" cy="39527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9E59CB-55EA-EF97-2EE5-E9E21282920E}"/>
              </a:ext>
            </a:extLst>
          </p:cNvPr>
          <p:cNvSpPr txBox="1"/>
          <p:nvPr/>
        </p:nvSpPr>
        <p:spPr>
          <a:xfrm>
            <a:off x="6678594" y="2551836"/>
            <a:ext cx="35920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between the following: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Reel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Story image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Story video</a:t>
            </a:r>
          </a:p>
        </p:txBody>
      </p:sp>
    </p:spTree>
    <p:extLst>
      <p:ext uri="{BB962C8B-B14F-4D97-AF65-F5344CB8AC3E}">
        <p14:creationId xmlns:p14="http://schemas.microsoft.com/office/powerpoint/2010/main" val="3096904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CC7772-0B89-E03B-855D-847A5ECC8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CEA1E84-C4E2-A597-AA8E-D6A60BD5ECE7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A58B5-E122-18BC-0A8D-D0DF39D6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211" y="1852701"/>
            <a:ext cx="6101868" cy="379892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C928C7-4689-BD71-A7F2-C74D238D1616}"/>
              </a:ext>
            </a:extLst>
          </p:cNvPr>
          <p:cNvCxnSpPr>
            <a:cxnSpLocks/>
          </p:cNvCxnSpPr>
          <p:nvPr/>
        </p:nvCxnSpPr>
        <p:spPr>
          <a:xfrm>
            <a:off x="2951544" y="4213185"/>
            <a:ext cx="219919" cy="4977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063993C-62BD-45B8-1C71-1A9EE6A58680}"/>
              </a:ext>
            </a:extLst>
          </p:cNvPr>
          <p:cNvSpPr txBox="1"/>
          <p:nvPr/>
        </p:nvSpPr>
        <p:spPr>
          <a:xfrm>
            <a:off x="7484779" y="3105833"/>
            <a:ext cx="359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here to choose the image/video of your choice</a:t>
            </a:r>
            <a:endParaRPr lang="en-GB" b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619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73F235-4636-A34B-88FF-7CDF0985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6B137E-6215-A805-4CE2-229F2918C6AE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83906A-98B7-931E-029E-6AB99D18F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614" y="-1"/>
            <a:ext cx="5424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19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049F8D-45A4-0F43-E8DE-DBF31B508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133E2BC-6110-B94C-85E5-3EE109710CB3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C98E53-2D5C-C6D4-B6F8-9A540D5B62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491" t="3297" r="46772" b="81682"/>
          <a:stretch/>
        </p:blipFill>
        <p:spPr>
          <a:xfrm>
            <a:off x="3333508" y="968096"/>
            <a:ext cx="3819645" cy="49218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9D03A0-5FED-6F23-6F6D-4B18A31CDFBA}"/>
              </a:ext>
            </a:extLst>
          </p:cNvPr>
          <p:cNvSpPr txBox="1"/>
          <p:nvPr/>
        </p:nvSpPr>
        <p:spPr>
          <a:xfrm>
            <a:off x="7465671" y="1770927"/>
            <a:ext cx="2990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Crop</a:t>
            </a:r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image manually, or choose from the range of options below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88B2EC-A380-89DA-093A-87756C64C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671" y="2837004"/>
            <a:ext cx="29908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90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638217-07CC-07A4-C8F9-28B52E370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B5DB38F-7285-C99B-9826-D51950C65C08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191E09-12E6-91C4-C23D-E7AF4E61C1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118" t="6590" r="41001" b="83453"/>
          <a:stretch/>
        </p:blipFill>
        <p:spPr>
          <a:xfrm>
            <a:off x="3132881" y="1366888"/>
            <a:ext cx="3565002" cy="41242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6AF66-CA86-1DAA-EA1D-357060E1E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416" y="2845684"/>
            <a:ext cx="2876550" cy="2324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C12026-32E0-5E1B-1583-6AB22E6CF98E}"/>
              </a:ext>
            </a:extLst>
          </p:cNvPr>
          <p:cNvSpPr txBox="1"/>
          <p:nvPr/>
        </p:nvSpPr>
        <p:spPr>
          <a:xfrm>
            <a:off x="7264566" y="1956122"/>
            <a:ext cx="3204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your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</a:t>
            </a:r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</a:p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black/white </a:t>
            </a:r>
          </a:p>
        </p:txBody>
      </p:sp>
    </p:spTree>
    <p:extLst>
      <p:ext uri="{BB962C8B-B14F-4D97-AF65-F5344CB8AC3E}">
        <p14:creationId xmlns:p14="http://schemas.microsoft.com/office/powerpoint/2010/main" val="1654996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1A2A9-794A-DE2E-5A0E-63C88972C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868AE76-AF34-6B13-82CF-82656A061964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50A24-260E-4944-A8B8-9FEEC2A06640}"/>
              </a:ext>
            </a:extLst>
          </p:cNvPr>
          <p:cNvSpPr txBox="1"/>
          <p:nvPr/>
        </p:nvSpPr>
        <p:spPr>
          <a:xfrm>
            <a:off x="7264566" y="1956122"/>
            <a:ext cx="285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your desired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quality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73E1E0-9012-B693-DBA1-47C911087F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154" t="5738" r="32751" b="85267"/>
          <a:stretch/>
        </p:blipFill>
        <p:spPr>
          <a:xfrm>
            <a:off x="2980821" y="1010355"/>
            <a:ext cx="3893227" cy="4490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ED0F7D-B3ED-C746-59BB-74C062101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566" y="2881311"/>
            <a:ext cx="27717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42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3928-5211-EEDF-58B9-5510AD478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F2652D7-1B92-EBC8-C1F0-4D36B28286CB}"/>
              </a:ext>
            </a:extLst>
          </p:cNvPr>
          <p:cNvSpPr txBox="1">
            <a:spLocks/>
          </p:cNvSpPr>
          <p:nvPr/>
        </p:nvSpPr>
        <p:spPr>
          <a:xfrm rot="16200000">
            <a:off x="-1024790" y="2766218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890902-96AC-5F40-F40A-AB448DF9A37B}"/>
              </a:ext>
            </a:extLst>
          </p:cNvPr>
          <p:cNvSpPr txBox="1"/>
          <p:nvPr/>
        </p:nvSpPr>
        <p:spPr>
          <a:xfrm>
            <a:off x="7264566" y="1956122"/>
            <a:ext cx="285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your desired </a:t>
            </a:r>
            <a:r>
              <a:rPr lang="en-GB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quality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950E9D-8453-6866-3CE0-7C27518661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154" t="5738" r="32751" b="85267"/>
          <a:stretch/>
        </p:blipFill>
        <p:spPr>
          <a:xfrm>
            <a:off x="2980821" y="1010355"/>
            <a:ext cx="3893227" cy="4490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6B5E3E-425B-A95D-6639-004875FE8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566" y="2881311"/>
            <a:ext cx="27717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98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2DB7FB-D326-7E5E-26DF-F3C3A7EBD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DEB50B-3A62-F6D3-FAC9-D289BA2991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980"/>
          <a:stretch/>
        </p:blipFill>
        <p:spPr>
          <a:xfrm>
            <a:off x="5409921" y="841167"/>
            <a:ext cx="2495587" cy="517566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FBCC8F9-C038-61F9-7173-EEC0914592EB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TYPE, DATE, TIME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2F571-0F44-BA28-3205-D21CF2C5FDE5}"/>
              </a:ext>
            </a:extLst>
          </p:cNvPr>
          <p:cNvSpPr txBox="1"/>
          <p:nvPr/>
        </p:nvSpPr>
        <p:spPr>
          <a:xfrm>
            <a:off x="7905508" y="2967333"/>
            <a:ext cx="2847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section you can choose exactly when you want your post published.</a:t>
            </a:r>
          </a:p>
        </p:txBody>
      </p:sp>
    </p:spTree>
    <p:extLst>
      <p:ext uri="{BB962C8B-B14F-4D97-AF65-F5344CB8AC3E}">
        <p14:creationId xmlns:p14="http://schemas.microsoft.com/office/powerpoint/2010/main" val="1131204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FCF78B-21C9-D692-640E-0B32A77D4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7B02ED-4131-71CB-9FB9-451E88BE24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980" t="3269" b="76669"/>
          <a:stretch/>
        </p:blipFill>
        <p:spPr>
          <a:xfrm>
            <a:off x="2071314" y="1830948"/>
            <a:ext cx="4881015" cy="203089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62A0110-1182-9979-C26A-9DEB8F76D218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D2F780-15E5-1CE9-FF07-D02CA0036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314" y="4161577"/>
            <a:ext cx="2657475" cy="1962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1B9805-2365-6DF5-EDD0-659AD716EF5A}"/>
              </a:ext>
            </a:extLst>
          </p:cNvPr>
          <p:cNvSpPr txBox="1"/>
          <p:nvPr/>
        </p:nvSpPr>
        <p:spPr>
          <a:xfrm>
            <a:off x="7599218" y="1065037"/>
            <a:ext cx="2847373" cy="541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types options</a:t>
            </a:r>
            <a:endParaRPr lang="en-GB" sz="1800" b="1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rtl="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 </a:t>
            </a: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one-off publishing time</a:t>
            </a: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set a time and date when you want your post published (one off). You must choose a date and a time when you want the post published.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 </a:t>
            </a: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multiple publishing times</a:t>
            </a: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set multiple dates when you want your post published.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b="1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ASAP</a:t>
            </a: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publish a one-off post immediately.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8C8091-7521-B3B2-1863-2D0A3E0EBD56}"/>
              </a:ext>
            </a:extLst>
          </p:cNvPr>
          <p:cNvSpPr txBox="1">
            <a:spLocks/>
          </p:cNvSpPr>
          <p:nvPr/>
        </p:nvSpPr>
        <p:spPr>
          <a:xfrm rot="16200000">
            <a:off x="-934075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TYPE</a:t>
            </a:r>
          </a:p>
        </p:txBody>
      </p:sp>
    </p:spTree>
    <p:extLst>
      <p:ext uri="{BB962C8B-B14F-4D97-AF65-F5344CB8AC3E}">
        <p14:creationId xmlns:p14="http://schemas.microsoft.com/office/powerpoint/2010/main" val="1614254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77C1-EC45-6CB2-45F3-E464402A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522106" y="2766218"/>
            <a:ext cx="4837289" cy="1325563"/>
          </a:xfrm>
        </p:spPr>
        <p:txBody>
          <a:bodyPr>
            <a:normAutofit/>
          </a:bodyPr>
          <a:lstStyle/>
          <a:p>
            <a:r>
              <a:rPr lang="en-GB" sz="4800" noProof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0EBBDF-5410-8DB5-B7AA-B8DB015A61B6}"/>
              </a:ext>
            </a:extLst>
          </p:cNvPr>
          <p:cNvSpPr txBox="1"/>
          <p:nvPr/>
        </p:nvSpPr>
        <p:spPr>
          <a:xfrm>
            <a:off x="8669866" y="699912"/>
            <a:ext cx="2746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1:</a:t>
            </a:r>
          </a:p>
          <a:p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Login in with your email</a:t>
            </a:r>
          </a:p>
          <a:p>
            <a:r>
              <a:rPr lang="en-GB" noProof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password.</a:t>
            </a:r>
          </a:p>
        </p:txBody>
      </p:sp>
    </p:spTree>
    <p:extLst>
      <p:ext uri="{BB962C8B-B14F-4D97-AF65-F5344CB8AC3E}">
        <p14:creationId xmlns:p14="http://schemas.microsoft.com/office/powerpoint/2010/main" val="4281080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6C6FF-DFE1-F7C6-B573-FF06A3B50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EE20951-9FE9-A55E-035E-118B125E74D5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B07D72-B0FA-79EF-3C35-1F6A923C4E47}"/>
              </a:ext>
            </a:extLst>
          </p:cNvPr>
          <p:cNvSpPr txBox="1"/>
          <p:nvPr/>
        </p:nvSpPr>
        <p:spPr>
          <a:xfrm>
            <a:off x="7361447" y="2585965"/>
            <a:ext cx="2847373" cy="2152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 you decide to 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ASAP, you have the option to choose an exact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you want your post uploaded. Click your desired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369947-2BBC-B0BA-AB81-1A6A5BE3C8DE}"/>
              </a:ext>
            </a:extLst>
          </p:cNvPr>
          <p:cNvSpPr txBox="1">
            <a:spLocks/>
          </p:cNvSpPr>
          <p:nvPr/>
        </p:nvSpPr>
        <p:spPr>
          <a:xfrm rot="16200000">
            <a:off x="-934075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DATE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A427EA-F488-3458-80F3-AFD193204F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841" t="22210" r="139" b="57440"/>
          <a:stretch/>
        </p:blipFill>
        <p:spPr>
          <a:xfrm>
            <a:off x="2071314" y="1558024"/>
            <a:ext cx="4871025" cy="2055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D80FF2-351F-E3E9-6300-F7D7F23DD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314" y="3742058"/>
            <a:ext cx="2048225" cy="243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86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FE602-C887-C23B-A6DB-9535ACBD1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84363C9-B2FF-CBC0-AEB1-CE8EACFF45F0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71A27-5300-1568-3AEC-F8A8BB5B7708}"/>
              </a:ext>
            </a:extLst>
          </p:cNvPr>
          <p:cNvSpPr txBox="1"/>
          <p:nvPr/>
        </p:nvSpPr>
        <p:spPr>
          <a:xfrm>
            <a:off x="7361447" y="2585965"/>
            <a:ext cx="2847373" cy="2152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 you decide to 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 ASAP, you have the option to choose an exact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you want your post uploaded. Enter your desired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18D8E7-AB60-376D-057B-0564FC4C3B1B}"/>
              </a:ext>
            </a:extLst>
          </p:cNvPr>
          <p:cNvSpPr txBox="1">
            <a:spLocks/>
          </p:cNvSpPr>
          <p:nvPr/>
        </p:nvSpPr>
        <p:spPr>
          <a:xfrm rot="16200000">
            <a:off x="-934075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1EF6E-886F-A8C2-EF69-D5BEDD0E0B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980" t="43682" b="37532"/>
          <a:stretch/>
        </p:blipFill>
        <p:spPr>
          <a:xfrm>
            <a:off x="2071314" y="1558023"/>
            <a:ext cx="4825354" cy="205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14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B2B5A1-6BB8-FFD8-0F75-E48775D81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5E9937-745C-77DA-8B0D-7964838A0210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F620C8-7C24-E90E-1F3E-3ADCF6E4841B}"/>
              </a:ext>
            </a:extLst>
          </p:cNvPr>
          <p:cNvSpPr txBox="1"/>
          <p:nvPr/>
        </p:nvSpPr>
        <p:spPr>
          <a:xfrm>
            <a:off x="6977703" y="2944859"/>
            <a:ext cx="2847373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which social media you want your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post uploaded to.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3C79AF-1CF2-81E8-E397-EAE9B8B1C5A5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926D1-A5E3-C4AC-5432-22B21255C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701" y="1387813"/>
            <a:ext cx="3711434" cy="445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33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39205E-AFBB-3FFE-F0B0-E65DEB5F2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06BE2DE-F165-BF4A-F445-6CC48C66FFEA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B3DC5F-2576-1A31-4D11-5D2CFDABD9D6}"/>
              </a:ext>
            </a:extLst>
          </p:cNvPr>
          <p:cNvSpPr txBox="1"/>
          <p:nvPr/>
        </p:nvSpPr>
        <p:spPr>
          <a:xfrm>
            <a:off x="2831244" y="5015521"/>
            <a:ext cx="8097308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 you are happy with your post, simply click ‚publish post’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E58709-2FF5-66CF-FE76-646025FCCF51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PUBLISH POST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54B9A-685A-F014-1DA4-83C2C187F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244" y="1484671"/>
            <a:ext cx="8097308" cy="343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29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D7291-DAFC-7E9F-6F16-E08156055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8A1F131-8204-9B80-C818-39C83CE75F87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16159-A165-7796-4DDD-6F9422897F46}"/>
              </a:ext>
            </a:extLst>
          </p:cNvPr>
          <p:cNvSpPr txBox="1"/>
          <p:nvPr/>
        </p:nvSpPr>
        <p:spPr>
          <a:xfrm>
            <a:off x="2407211" y="4808843"/>
            <a:ext cx="7252867" cy="670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Congratulations ! Your scheduled post has been published, or added to the post timetable to be published at a later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time.</a:t>
            </a: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A579F3-D194-12FA-314F-8C20757CD0F6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F152B-3484-360F-DDD7-6F75DEC9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921" y="2417319"/>
            <a:ext cx="7128157" cy="202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70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648263-D2A4-21C6-5253-E8CCE4A23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8E0C619-07CC-7F77-94EB-626D5E05CCC2}"/>
              </a:ext>
            </a:extLst>
          </p:cNvPr>
          <p:cNvSpPr txBox="1">
            <a:spLocks/>
          </p:cNvSpPr>
          <p:nvPr/>
        </p:nvSpPr>
        <p:spPr>
          <a:xfrm rot="16200000">
            <a:off x="2158247" y="2766217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2A6C88-E013-D350-EEF6-3239851B78F8}"/>
              </a:ext>
            </a:extLst>
          </p:cNvPr>
          <p:cNvSpPr txBox="1"/>
          <p:nvPr/>
        </p:nvSpPr>
        <p:spPr>
          <a:xfrm>
            <a:off x="953909" y="5953860"/>
            <a:ext cx="10284174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menu click ‚manage posts’ to check out ALL of the posts on your social media accounts.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2D234F-0880-2D71-0A07-4B8AFE82BAC6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830F50-20A5-0A4D-B9FF-0BEEE95E4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0" y="1116570"/>
            <a:ext cx="10024533" cy="473107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1E846D-752E-C88A-5C9B-ABF47CB6FEA3}"/>
              </a:ext>
            </a:extLst>
          </p:cNvPr>
          <p:cNvSpPr txBox="1">
            <a:spLocks/>
          </p:cNvSpPr>
          <p:nvPr/>
        </p:nvSpPr>
        <p:spPr>
          <a:xfrm>
            <a:off x="3677354" y="212051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POSTS</a:t>
            </a:r>
          </a:p>
        </p:txBody>
      </p:sp>
    </p:spTree>
    <p:extLst>
      <p:ext uri="{BB962C8B-B14F-4D97-AF65-F5344CB8AC3E}">
        <p14:creationId xmlns:p14="http://schemas.microsoft.com/office/powerpoint/2010/main" val="2371078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6EEE2E-777F-F919-ED2A-7CBD46BE4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967C6A-E095-3CAC-0C99-3E712B5204A8}"/>
              </a:ext>
            </a:extLst>
          </p:cNvPr>
          <p:cNvSpPr txBox="1"/>
          <p:nvPr/>
        </p:nvSpPr>
        <p:spPr>
          <a:xfrm>
            <a:off x="369360" y="2971350"/>
            <a:ext cx="4433890" cy="3140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sz="2400" b="1" kern="100" noProof="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WARNING !</a:t>
            </a:r>
          </a:p>
          <a:p>
            <a:pPr lvl="0" algn="ctr" rtl="0">
              <a:lnSpc>
                <a:spcPct val="107000"/>
              </a:lnSpc>
            </a:pP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EDIT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DELETE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post in the social media panel, the </a:t>
            </a:r>
            <a:r>
              <a:rPr lang="en-GB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changes will automatically apply to your social media platform!</a:t>
            </a:r>
          </a:p>
          <a:p>
            <a:pPr lvl="0" algn="ctr" rtl="0">
              <a:lnSpc>
                <a:spcPct val="107000"/>
              </a:lnSpc>
            </a:pPr>
            <a:endParaRPr lang="en-GB" sz="1800" b="1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 rtl="0">
              <a:lnSpc>
                <a:spcPct val="107000"/>
              </a:lnSpc>
            </a:pPr>
            <a:r>
              <a:rPr lang="en-GB" b="1" i="1" kern="100" noProof="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delete a post in the panel</a:t>
            </a:r>
          </a:p>
          <a:p>
            <a:pPr lvl="0" algn="ctr" rtl="0">
              <a:lnSpc>
                <a:spcPct val="107000"/>
              </a:lnSpc>
            </a:pPr>
            <a:r>
              <a:rPr lang="en-GB" b="1" i="1" kern="100" noProof="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</a:t>
            </a:r>
          </a:p>
          <a:p>
            <a:pPr lvl="0" algn="ctr" rtl="0">
              <a:lnSpc>
                <a:spcPct val="107000"/>
              </a:lnSpc>
            </a:pPr>
            <a:r>
              <a:rPr lang="en-GB" sz="1800" b="1" i="1" kern="100" noProof="0" dirty="0">
                <a:effectLst/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delete the post on your social media account.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84D79ED-5969-2094-BD77-1ACBA3B0B6E0}"/>
              </a:ext>
            </a:extLst>
          </p:cNvPr>
          <p:cNvSpPr txBox="1">
            <a:spLocks/>
          </p:cNvSpPr>
          <p:nvPr/>
        </p:nvSpPr>
        <p:spPr>
          <a:xfrm>
            <a:off x="3677352" y="162290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POSTS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AC3C44-0691-7CC3-79AD-F46CB6CFA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908" y="2261285"/>
            <a:ext cx="6928732" cy="38504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3441E9-13DC-E4BD-C6CD-C15F0734C2AD}"/>
              </a:ext>
            </a:extLst>
          </p:cNvPr>
          <p:cNvSpPr txBox="1"/>
          <p:nvPr/>
        </p:nvSpPr>
        <p:spPr>
          <a:xfrm>
            <a:off x="460018" y="2261285"/>
            <a:ext cx="4433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Click on the post of your choice to view, edit, copy, or delete your post.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6E737E-0F21-5A9E-BEC0-C56D1BA993AC}"/>
              </a:ext>
            </a:extLst>
          </p:cNvPr>
          <p:cNvSpPr txBox="1"/>
          <p:nvPr/>
        </p:nvSpPr>
        <p:spPr>
          <a:xfrm>
            <a:off x="514967" y="1138620"/>
            <a:ext cx="11162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In this section of the panel you will be able to view </a:t>
            </a:r>
            <a:r>
              <a:rPr lang="en-GB" b="1" noProof="0" dirty="0"/>
              <a:t>ALL POSTS UPLOADED ON YOUR SOCIAL MEDIA ACCOUNTS</a:t>
            </a:r>
            <a:r>
              <a:rPr lang="en-GB" noProof="0" dirty="0"/>
              <a:t>. This includes posts that had been made </a:t>
            </a:r>
            <a:r>
              <a:rPr lang="en-GB" i="1" noProof="0" dirty="0"/>
              <a:t>directly on the platform, and ones that had been made in the social media panel.</a:t>
            </a:r>
          </a:p>
        </p:txBody>
      </p:sp>
    </p:spTree>
    <p:extLst>
      <p:ext uri="{BB962C8B-B14F-4D97-AF65-F5344CB8AC3E}">
        <p14:creationId xmlns:p14="http://schemas.microsoft.com/office/powerpoint/2010/main" val="1418454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DE24-9E9A-7B9E-4001-E9B50ADE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9764596-87DC-81F8-12EA-DBCEB79EDE39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C392D-5550-B109-A1D8-1EA9BDDD304A}"/>
              </a:ext>
            </a:extLst>
          </p:cNvPr>
          <p:cNvSpPr txBox="1"/>
          <p:nvPr/>
        </p:nvSpPr>
        <p:spPr>
          <a:xfrm>
            <a:off x="1083733" y="6141154"/>
            <a:ext cx="10024533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menu, find ‚scheduled posts’ and click the tab to see exactly your post schedule.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9D5A93-A78C-71E3-B333-C19A04ACDA79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7FABF4-0531-6521-9E02-684F64B5D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46" y="1151461"/>
            <a:ext cx="10440106" cy="483729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12B5F5F-DE0E-E8FA-D162-7595CCDC99A4}"/>
              </a:ext>
            </a:extLst>
          </p:cNvPr>
          <p:cNvSpPr txBox="1">
            <a:spLocks/>
          </p:cNvSpPr>
          <p:nvPr/>
        </p:nvSpPr>
        <p:spPr>
          <a:xfrm>
            <a:off x="3643456" y="341681"/>
            <a:ext cx="5320660" cy="11758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SCHEDULED POSTS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23F3FB-740F-0FFC-4985-E5EB10EFF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065029">
            <a:off x="2058370" y="1349544"/>
            <a:ext cx="477183" cy="89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71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89714-FA8F-9318-2DCB-ED8B32362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9EFAAD8-AC9D-8B5A-5599-686372ABB75C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F7951-92F2-F9D3-1368-ED07944B2E81}"/>
              </a:ext>
            </a:extLst>
          </p:cNvPr>
          <p:cNvSpPr txBox="1"/>
          <p:nvPr/>
        </p:nvSpPr>
        <p:spPr>
          <a:xfrm>
            <a:off x="1083733" y="6141154"/>
            <a:ext cx="10024533" cy="670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 consecutively posting posts on our app, you can view your post statistics which will let you know everything you have to know about your post’s engagement with your recipients. 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BDFB6B-5014-BFCC-5D1B-6D5543B78254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5C191C-79DD-DEE0-00FC-E08FDD8974BA}"/>
              </a:ext>
            </a:extLst>
          </p:cNvPr>
          <p:cNvSpPr txBox="1">
            <a:spLocks/>
          </p:cNvSpPr>
          <p:nvPr/>
        </p:nvSpPr>
        <p:spPr>
          <a:xfrm>
            <a:off x="4384305" y="402035"/>
            <a:ext cx="3423388" cy="8097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STATISTICS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957AEC-ABF7-27D3-106E-67694118A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722" y="1151459"/>
            <a:ext cx="10362553" cy="483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75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2F317-8CCF-C542-6005-4C2616FA3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B5049A1-11DA-2CB5-6353-000EC305E015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4A6D3-3913-CE41-5C3D-515B7957D325}"/>
              </a:ext>
            </a:extLst>
          </p:cNvPr>
          <p:cNvSpPr txBox="1"/>
          <p:nvPr/>
        </p:nvSpPr>
        <p:spPr>
          <a:xfrm>
            <a:off x="778934" y="6150413"/>
            <a:ext cx="10024533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smart system will leave you messages regarding your posts. 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16A321-CB74-9E08-3D10-29986E80C949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8FAF519-9B91-920D-AAC5-6F3B2DDB56AB}"/>
              </a:ext>
            </a:extLst>
          </p:cNvPr>
          <p:cNvSpPr txBox="1">
            <a:spLocks/>
          </p:cNvSpPr>
          <p:nvPr/>
        </p:nvSpPr>
        <p:spPr>
          <a:xfrm>
            <a:off x="4384305" y="402035"/>
            <a:ext cx="3423388" cy="8097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MESSAGES</a:t>
            </a:r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3C6A74-C93A-8C11-51E3-8AD18950D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34" y="1195873"/>
            <a:ext cx="10183106" cy="479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43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104A2-A14D-35C0-2839-3EDE13AE4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91FF1-ADAB-91F8-4484-EB88AF41E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397"/>
            <a:ext cx="12192000" cy="554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15AD6-D479-A33C-0755-7BD836CBC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926"/>
            <a:ext cx="12192000" cy="55501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A01FCF-D82B-F354-F91C-F90FF29B20A0}"/>
              </a:ext>
            </a:extLst>
          </p:cNvPr>
          <p:cNvSpPr txBox="1"/>
          <p:nvPr/>
        </p:nvSpPr>
        <p:spPr>
          <a:xfrm>
            <a:off x="9826907" y="185195"/>
            <a:ext cx="2135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main panel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E03D9-3960-7D02-7222-276343B2CB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528"/>
            <a:ext cx="12192000" cy="555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91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BCF8E3-73B4-044B-E13E-DE966710D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7549024-D4AD-20AD-CD90-0E24BB8A057B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7111BA-8AED-E513-22EC-F8EB48940E44}"/>
              </a:ext>
            </a:extLst>
          </p:cNvPr>
          <p:cNvSpPr txBox="1"/>
          <p:nvPr/>
        </p:nvSpPr>
        <p:spPr>
          <a:xfrm>
            <a:off x="778934" y="6150413"/>
            <a:ext cx="10024533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our AI assistant</a:t>
            </a:r>
            <a:r>
              <a:rPr lang="en-GB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answer any and all questions that you may have !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47E22B-1CCD-A057-7CEB-C5C9B35AD52E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F71C7EA-71AD-D03B-2E26-BA9DBF48DC4D}"/>
              </a:ext>
            </a:extLst>
          </p:cNvPr>
          <p:cNvSpPr txBox="1">
            <a:spLocks/>
          </p:cNvSpPr>
          <p:nvPr/>
        </p:nvSpPr>
        <p:spPr>
          <a:xfrm>
            <a:off x="4384306" y="611116"/>
            <a:ext cx="3423388" cy="80977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ASSISTANT</a:t>
            </a:r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E7796-EE0F-7811-E8AB-62DABF916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444" y="1291926"/>
            <a:ext cx="10453511" cy="477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97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79FC6-DE2F-911A-3E77-B6463BDBA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605E697-01F1-2D54-C747-DEF0D1CA1DFC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8E172F8-6A2B-CE8C-5AC2-E565569B772C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F9B0D2-7BB4-C17C-6ED3-28852917AF12}"/>
              </a:ext>
            </a:extLst>
          </p:cNvPr>
          <p:cNvSpPr txBox="1">
            <a:spLocks/>
          </p:cNvSpPr>
          <p:nvPr/>
        </p:nvSpPr>
        <p:spPr>
          <a:xfrm>
            <a:off x="4384306" y="611116"/>
            <a:ext cx="3423388" cy="80977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ASSISTANT</a:t>
            </a:r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6BD6C7-AC36-C700-9A18-B8731E8C3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62" y="485775"/>
            <a:ext cx="1004887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32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6DA3E0-6AAA-3326-6812-C6987728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9D847A3-D53A-A51D-DBB7-222FDB6B27E2}"/>
              </a:ext>
            </a:extLst>
          </p:cNvPr>
          <p:cNvSpPr txBox="1">
            <a:spLocks/>
          </p:cNvSpPr>
          <p:nvPr/>
        </p:nvSpPr>
        <p:spPr>
          <a:xfrm rot="16200000">
            <a:off x="2192114" y="2760569"/>
            <a:ext cx="483728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3FEEA2-AAD8-8894-ED83-3D71084B7AE6}"/>
              </a:ext>
            </a:extLst>
          </p:cNvPr>
          <p:cNvSpPr txBox="1"/>
          <p:nvPr/>
        </p:nvSpPr>
        <p:spPr>
          <a:xfrm>
            <a:off x="2045798" y="3236215"/>
            <a:ext cx="1772355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pl-PL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 MODE</a:t>
            </a:r>
            <a:endParaRPr lang="en-GB" sz="1800" b="1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AF83FB-EB5F-C35D-EC1E-7CB444858659}"/>
              </a:ext>
            </a:extLst>
          </p:cNvPr>
          <p:cNvSpPr txBox="1">
            <a:spLocks/>
          </p:cNvSpPr>
          <p:nvPr/>
        </p:nvSpPr>
        <p:spPr>
          <a:xfrm rot="16200000">
            <a:off x="-11433" y="3004967"/>
            <a:ext cx="4837289" cy="848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635830-72CF-F701-9E49-9B3D8692D8BC}"/>
              </a:ext>
            </a:extLst>
          </p:cNvPr>
          <p:cNvSpPr txBox="1">
            <a:spLocks/>
          </p:cNvSpPr>
          <p:nvPr/>
        </p:nvSpPr>
        <p:spPr>
          <a:xfrm>
            <a:off x="4828921" y="348295"/>
            <a:ext cx="2534157" cy="8097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VISUALS</a:t>
            </a:r>
            <a:endParaRPr lang="en-GB" sz="48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787236-4041-30F4-F357-404C4264F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761" y="1158073"/>
            <a:ext cx="2276475" cy="1714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3F13D9-51A6-E177-54E7-BC8F6DAD5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16" y="3576108"/>
            <a:ext cx="5098684" cy="20087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5FA16F-8A00-A604-0557-D7F89D6BC6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6318"/>
          <a:stretch/>
        </p:blipFill>
        <p:spPr>
          <a:xfrm>
            <a:off x="6604000" y="3576108"/>
            <a:ext cx="5098684" cy="20118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04573C-3C4C-4B60-98AE-1A9B9AF55A4C}"/>
              </a:ext>
            </a:extLst>
          </p:cNvPr>
          <p:cNvSpPr txBox="1"/>
          <p:nvPr/>
        </p:nvSpPr>
        <p:spPr>
          <a:xfrm>
            <a:off x="8267164" y="3201838"/>
            <a:ext cx="1772355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pl-PL" b="1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DARK MODE</a:t>
            </a:r>
            <a:endParaRPr lang="en-GB" sz="1800" b="1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F2DF6E-40A4-A3D4-112E-1AADFF8E2044}"/>
              </a:ext>
            </a:extLst>
          </p:cNvPr>
          <p:cNvSpPr txBox="1"/>
          <p:nvPr/>
        </p:nvSpPr>
        <p:spPr>
          <a:xfrm>
            <a:off x="778934" y="6150413"/>
            <a:ext cx="10024533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107000"/>
              </a:lnSpc>
            </a:pPr>
            <a:r>
              <a:rPr lang="en-GB" sz="1800" kern="100" noProof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 the vi</a:t>
            </a:r>
            <a:r>
              <a:rPr lang="en-GB" kern="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suals of your panel depending on your preference, choose light or dark mode !</a:t>
            </a:r>
            <a:endParaRPr lang="en-GB" sz="1800" kern="100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05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1F00F-3805-A1B9-5F6B-AC587ED1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0D72B34-5B72-39A2-6D50-D2971B616F96}"/>
              </a:ext>
            </a:extLst>
          </p:cNvPr>
          <p:cNvSpPr txBox="1"/>
          <p:nvPr/>
        </p:nvSpPr>
        <p:spPr>
          <a:xfrm>
            <a:off x="9581269" y="1215333"/>
            <a:ext cx="1377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noProof="0" dirty="0">
                <a:solidFill>
                  <a:srgbClr val="007FB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</a:t>
            </a:r>
            <a:endParaRPr lang="en-GB" sz="2000" noProof="0" dirty="0">
              <a:solidFill>
                <a:srgbClr val="007FB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39B32B-04A1-0442-0F14-0EB2D0B3B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79" y="1096154"/>
            <a:ext cx="7958667" cy="36271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DAAAE1-A230-8A16-C974-7DBF0EA1ABEC}"/>
              </a:ext>
            </a:extLst>
          </p:cNvPr>
          <p:cNvSpPr txBox="1"/>
          <p:nvPr/>
        </p:nvSpPr>
        <p:spPr>
          <a:xfrm>
            <a:off x="8672860" y="1615443"/>
            <a:ext cx="3194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The first thing you must do is connect your social media account to your Social Media Manager account. </a:t>
            </a:r>
          </a:p>
          <a:p>
            <a:endParaRPr lang="en-GB" noProof="0" dirty="0"/>
          </a:p>
          <a:p>
            <a:r>
              <a:rPr lang="en-GB" noProof="0" dirty="0"/>
              <a:t>To do this first go onto the </a:t>
            </a:r>
            <a:r>
              <a:rPr lang="en-GB" b="1" noProof="0" dirty="0"/>
              <a:t>‚account section’</a:t>
            </a:r>
            <a:r>
              <a:rPr lang="en-GB" noProof="0" dirty="0"/>
              <a:t>,</a:t>
            </a:r>
            <a:r>
              <a:rPr lang="en-GB" b="1" noProof="0" dirty="0"/>
              <a:t> </a:t>
            </a:r>
            <a:r>
              <a:rPr lang="en-GB" noProof="0" dirty="0"/>
              <a:t>click </a:t>
            </a:r>
            <a:r>
              <a:rPr lang="en-GB" b="1" noProof="0" dirty="0"/>
              <a:t>‚profiles’</a:t>
            </a:r>
            <a:r>
              <a:rPr lang="en-GB" noProof="0" dirty="0"/>
              <a:t>,</a:t>
            </a:r>
            <a:r>
              <a:rPr lang="en-GB" b="1" noProof="0" dirty="0"/>
              <a:t> </a:t>
            </a:r>
            <a:r>
              <a:rPr lang="en-GB" noProof="0" dirty="0"/>
              <a:t>then at the bottom of the site click the button</a:t>
            </a:r>
            <a:r>
              <a:rPr lang="en-GB" b="1" noProof="0" dirty="0"/>
              <a:t> ‚connect to Facebook’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6F276-96C9-11B7-A1BB-F1326D3007D3}"/>
              </a:ext>
            </a:extLst>
          </p:cNvPr>
          <p:cNvSpPr txBox="1"/>
          <p:nvPr/>
        </p:nvSpPr>
        <p:spPr>
          <a:xfrm>
            <a:off x="2610731" y="5123378"/>
            <a:ext cx="6970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YOU MUST HAVE A BUSINESS FACEBOOK AND INSTAGRAM ACCOUNT</a:t>
            </a:r>
          </a:p>
        </p:txBody>
      </p:sp>
    </p:spTree>
    <p:extLst>
      <p:ext uri="{BB962C8B-B14F-4D97-AF65-F5344CB8AC3E}">
        <p14:creationId xmlns:p14="http://schemas.microsoft.com/office/powerpoint/2010/main" val="1186814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4935C-9F52-12DD-C15D-8862D96BF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C5499-6ED8-EAEE-FF13-7B3F3FD34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29" y="978610"/>
            <a:ext cx="8369116" cy="49007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5C3DA6-0D30-B738-79A7-F40AEE5AEB2D}"/>
              </a:ext>
            </a:extLst>
          </p:cNvPr>
          <p:cNvSpPr txBox="1"/>
          <p:nvPr/>
        </p:nvSpPr>
        <p:spPr>
          <a:xfrm>
            <a:off x="9199158" y="2967335"/>
            <a:ext cx="2850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A new window will pop up, where you must now log into your Facebook account</a:t>
            </a:r>
          </a:p>
        </p:txBody>
      </p:sp>
    </p:spTree>
    <p:extLst>
      <p:ext uri="{BB962C8B-B14F-4D97-AF65-F5344CB8AC3E}">
        <p14:creationId xmlns:p14="http://schemas.microsoft.com/office/powerpoint/2010/main" val="487346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4AF0B3-1292-8AA9-C2D1-23AF90B2B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07001-069D-C1CA-B2CF-F925F6CD3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313" y="738780"/>
            <a:ext cx="9306522" cy="551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05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B21C5-6FD3-F897-04A1-45D1AAB45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2DF42-326F-A918-7C98-FD75B09EF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33" y="1434633"/>
            <a:ext cx="8183301" cy="39887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5CEF1B-2170-1726-EE06-EB01774F14EF}"/>
              </a:ext>
            </a:extLst>
          </p:cNvPr>
          <p:cNvSpPr txBox="1"/>
          <p:nvPr/>
        </p:nvSpPr>
        <p:spPr>
          <a:xfrm>
            <a:off x="8917081" y="2274838"/>
            <a:ext cx="3004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Once you have successfully logged onto your social media platforms then you must choose a Facebook and Instagram page to connect to your account. Once you have done this click the button </a:t>
            </a:r>
            <a:r>
              <a:rPr lang="en-GB" b="1" noProof="0" dirty="0"/>
              <a:t>‚update pages.’</a:t>
            </a:r>
          </a:p>
        </p:txBody>
      </p:sp>
    </p:spTree>
    <p:extLst>
      <p:ext uri="{BB962C8B-B14F-4D97-AF65-F5344CB8AC3E}">
        <p14:creationId xmlns:p14="http://schemas.microsoft.com/office/powerpoint/2010/main" val="3532881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89FB7-0734-5B86-BF1B-9E9F71706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F15805-FD9B-D111-0B5B-74D5600CCDD3}"/>
              </a:ext>
            </a:extLst>
          </p:cNvPr>
          <p:cNvSpPr txBox="1"/>
          <p:nvPr/>
        </p:nvSpPr>
        <p:spPr>
          <a:xfrm>
            <a:off x="776304" y="1533465"/>
            <a:ext cx="1063939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In order for </a:t>
            </a:r>
            <a:r>
              <a:rPr lang="pl-PL" sz="2000" dirty="0" err="1"/>
              <a:t>your</a:t>
            </a:r>
            <a:r>
              <a:rPr lang="pl-PL" sz="2000" dirty="0"/>
              <a:t> Facebook and Instagram </a:t>
            </a:r>
            <a:r>
              <a:rPr lang="pl-PL" sz="2000" dirty="0" err="1"/>
              <a:t>account</a:t>
            </a:r>
            <a:r>
              <a:rPr lang="pl-PL" sz="2000" dirty="0"/>
              <a:t> to </a:t>
            </a:r>
            <a:r>
              <a:rPr lang="pl-PL" sz="2000" dirty="0" err="1"/>
              <a:t>work</a:t>
            </a:r>
            <a:r>
              <a:rPr lang="pl-PL" sz="2000" dirty="0"/>
              <a:t> on the </a:t>
            </a:r>
            <a:r>
              <a:rPr lang="pl-PL" sz="2000" dirty="0" err="1"/>
              <a:t>Social</a:t>
            </a:r>
            <a:r>
              <a:rPr lang="pl-PL" sz="2000" dirty="0"/>
              <a:t> Media Manager Panel </a:t>
            </a:r>
            <a:r>
              <a:rPr lang="pl-PL" sz="2000" dirty="0" err="1"/>
              <a:t>you</a:t>
            </a:r>
            <a:r>
              <a:rPr lang="pl-PL" sz="2000" dirty="0"/>
              <a:t> </a:t>
            </a:r>
            <a:r>
              <a:rPr lang="pl-PL" sz="2000" dirty="0" err="1"/>
              <a:t>must</a:t>
            </a:r>
            <a:r>
              <a:rPr lang="pl-PL" sz="2000" dirty="0"/>
              <a:t> </a:t>
            </a:r>
            <a:r>
              <a:rPr lang="pl-PL" sz="2000" dirty="0" err="1"/>
              <a:t>first</a:t>
            </a:r>
            <a:r>
              <a:rPr lang="pl-PL" sz="2000" dirty="0"/>
              <a:t> </a:t>
            </a:r>
            <a:r>
              <a:rPr lang="pl-PL" sz="2000" dirty="0" err="1"/>
              <a:t>have</a:t>
            </a:r>
            <a:r>
              <a:rPr lang="pl-PL" sz="2000" dirty="0"/>
              <a:t> a business portfolio </a:t>
            </a:r>
            <a:r>
              <a:rPr lang="en-US" sz="2000" dirty="0"/>
              <a:t>in</a:t>
            </a:r>
            <a:r>
              <a:rPr lang="pl-PL" sz="2000" dirty="0"/>
              <a:t> the</a:t>
            </a:r>
            <a:r>
              <a:rPr lang="en-US" sz="2000" dirty="0"/>
              <a:t> Meta Business Suite and Business Manage</a:t>
            </a:r>
            <a:r>
              <a:rPr lang="pl-PL" sz="2000" dirty="0"/>
              <a:t>r.</a:t>
            </a:r>
            <a:endParaRPr lang="pl-PL" sz="2000" b="1" dirty="0"/>
          </a:p>
          <a:p>
            <a:endParaRPr lang="pl-PL" sz="2000" b="1" dirty="0"/>
          </a:p>
          <a:p>
            <a:r>
              <a:rPr lang="pl-PL" sz="2000" b="1" dirty="0" err="1"/>
              <a:t>Click</a:t>
            </a:r>
            <a:r>
              <a:rPr lang="pl-PL" sz="2000" b="1" dirty="0"/>
              <a:t> the link </a:t>
            </a:r>
            <a:r>
              <a:rPr lang="pl-PL" sz="2000" b="1" dirty="0" err="1"/>
              <a:t>below</a:t>
            </a:r>
            <a:r>
              <a:rPr lang="pl-PL" sz="2000" b="1" dirty="0"/>
              <a:t> to </a:t>
            </a:r>
            <a:r>
              <a:rPr lang="pl-PL" sz="2000" b="1" dirty="0" err="1"/>
              <a:t>find</a:t>
            </a:r>
            <a:r>
              <a:rPr lang="pl-PL" sz="2000" b="1" dirty="0"/>
              <a:t> out </a:t>
            </a:r>
            <a:r>
              <a:rPr lang="pl-PL" sz="2000" b="1" dirty="0" err="1"/>
              <a:t>how</a:t>
            </a:r>
            <a:r>
              <a:rPr lang="pl-PL" sz="2000" b="1" dirty="0"/>
              <a:t> to </a:t>
            </a:r>
            <a:r>
              <a:rPr lang="pl-PL" sz="2000" b="1" dirty="0" err="1"/>
              <a:t>make</a:t>
            </a:r>
            <a:r>
              <a:rPr lang="pl-PL" sz="2000" b="1" dirty="0"/>
              <a:t> a Meta business portfolio:</a:t>
            </a:r>
          </a:p>
          <a:p>
            <a:endParaRPr lang="pl-PL" sz="2000" b="1" dirty="0"/>
          </a:p>
          <a:p>
            <a:r>
              <a:rPr lang="pl-PL" sz="2000" dirty="0">
                <a:hlinkClick r:id="rId3"/>
              </a:rPr>
              <a:t>https://www.facebook.com/business/help/1710077379203657</a:t>
            </a:r>
            <a:r>
              <a:rPr lang="pl-PL" sz="2000" dirty="0"/>
              <a:t> </a:t>
            </a:r>
          </a:p>
          <a:p>
            <a:endParaRPr lang="pl-PL" sz="2000" dirty="0"/>
          </a:p>
          <a:p>
            <a:r>
              <a:rPr lang="pl-PL" sz="2000" b="1" noProof="0" dirty="0" err="1"/>
              <a:t>Below</a:t>
            </a:r>
            <a:r>
              <a:rPr lang="pl-PL" sz="2000" b="1" noProof="0" dirty="0"/>
              <a:t> </a:t>
            </a:r>
            <a:r>
              <a:rPr lang="pl-PL" sz="2000" b="1" noProof="0" dirty="0" err="1"/>
              <a:t>is</a:t>
            </a:r>
            <a:r>
              <a:rPr lang="pl-PL" sz="2000" b="1" noProof="0" dirty="0"/>
              <a:t> a link with </a:t>
            </a:r>
            <a:r>
              <a:rPr lang="pl-PL" sz="2000" b="1" noProof="0" dirty="0" err="1"/>
              <a:t>instructions</a:t>
            </a:r>
            <a:r>
              <a:rPr lang="pl-PL" sz="2000" b="1" noProof="0" dirty="0"/>
              <a:t> on </a:t>
            </a:r>
            <a:r>
              <a:rPr lang="pl-PL" sz="2000" b="1" noProof="0" dirty="0" err="1"/>
              <a:t>how</a:t>
            </a:r>
            <a:r>
              <a:rPr lang="pl-PL" sz="2000" b="1" noProof="0" dirty="0"/>
              <a:t> </a:t>
            </a:r>
            <a:r>
              <a:rPr lang="pl-PL" sz="2000" b="1" dirty="0"/>
              <a:t>a</a:t>
            </a:r>
            <a:r>
              <a:rPr lang="en-US" sz="2000" b="1" noProof="0" dirty="0"/>
              <a:t>dd </a:t>
            </a:r>
            <a:r>
              <a:rPr lang="pl-PL" sz="2000" b="1" dirty="0" err="1"/>
              <a:t>your</a:t>
            </a:r>
            <a:r>
              <a:rPr lang="pl-PL" sz="2000" b="1" dirty="0"/>
              <a:t> Facebook </a:t>
            </a:r>
            <a:r>
              <a:rPr lang="pl-PL" sz="2000" b="1" dirty="0" err="1"/>
              <a:t>account</a:t>
            </a:r>
            <a:r>
              <a:rPr lang="en-US" sz="2000" b="1" noProof="0" dirty="0"/>
              <a:t> to your business portfolio in</a:t>
            </a:r>
            <a:r>
              <a:rPr lang="pl-PL" sz="2000" b="1" noProof="0" dirty="0"/>
              <a:t> the</a:t>
            </a:r>
            <a:r>
              <a:rPr lang="en-US" sz="2000" b="1" noProof="0" dirty="0"/>
              <a:t> Meta Business Suite</a:t>
            </a:r>
            <a:r>
              <a:rPr lang="pl-PL" sz="2000" b="1" noProof="0" dirty="0"/>
              <a:t>:</a:t>
            </a:r>
          </a:p>
          <a:p>
            <a:endParaRPr lang="pl-PL" sz="2000" b="1" noProof="0" dirty="0"/>
          </a:p>
          <a:p>
            <a:r>
              <a:rPr lang="pl-PL" sz="2000" dirty="0">
                <a:hlinkClick r:id="rId4"/>
              </a:rPr>
              <a:t>https://www.facebook.com/business/help/720478807965744?id=420299598837059</a:t>
            </a:r>
            <a:r>
              <a:rPr lang="pl-PL" sz="2000" dirty="0"/>
              <a:t> </a:t>
            </a:r>
          </a:p>
          <a:p>
            <a:endParaRPr lang="pl-PL" sz="2000" noProof="0" dirty="0"/>
          </a:p>
          <a:p>
            <a:r>
              <a:rPr lang="pl-PL" sz="2000" b="1" dirty="0" err="1"/>
              <a:t>Click</a:t>
            </a:r>
            <a:r>
              <a:rPr lang="pl-PL" sz="2000" b="1" dirty="0"/>
              <a:t> the link </a:t>
            </a:r>
            <a:r>
              <a:rPr lang="pl-PL" sz="2000" b="1" dirty="0" err="1"/>
              <a:t>below</a:t>
            </a:r>
            <a:r>
              <a:rPr lang="pl-PL" sz="2000" b="1" dirty="0"/>
              <a:t> to </a:t>
            </a:r>
            <a:r>
              <a:rPr lang="pl-PL" sz="2000" b="1" dirty="0" err="1"/>
              <a:t>find</a:t>
            </a:r>
            <a:r>
              <a:rPr lang="pl-PL" sz="2000" b="1" dirty="0"/>
              <a:t> out </a:t>
            </a:r>
            <a:r>
              <a:rPr lang="pl-PL" sz="2000" b="1" dirty="0" err="1"/>
              <a:t>how</a:t>
            </a:r>
            <a:r>
              <a:rPr lang="pl-PL" sz="2000" b="1" dirty="0"/>
              <a:t> to c</a:t>
            </a:r>
            <a:r>
              <a:rPr lang="en-US" sz="2000" b="1" dirty="0" err="1"/>
              <a:t>onnect</a:t>
            </a:r>
            <a:r>
              <a:rPr lang="en-US" sz="2000" b="1" dirty="0"/>
              <a:t> an Instagram account </a:t>
            </a:r>
            <a:r>
              <a:rPr lang="pl-PL" sz="2000" b="1" dirty="0"/>
              <a:t>in</a:t>
            </a:r>
            <a:r>
              <a:rPr lang="en-US" sz="2000" b="1" dirty="0"/>
              <a:t> your </a:t>
            </a:r>
            <a:r>
              <a:rPr lang="pl-PL" sz="2000" b="1" dirty="0"/>
              <a:t>Facebook </a:t>
            </a:r>
            <a:r>
              <a:rPr lang="pl-PL" sz="2000" b="1" dirty="0" err="1"/>
              <a:t>account</a:t>
            </a:r>
            <a:r>
              <a:rPr lang="pl-PL" sz="2000" b="1" dirty="0"/>
              <a:t>:</a:t>
            </a:r>
          </a:p>
          <a:p>
            <a:endParaRPr lang="pl-PL" sz="2000" dirty="0"/>
          </a:p>
          <a:p>
            <a:r>
              <a:rPr lang="pl-PL" sz="2000" dirty="0">
                <a:hlinkClick r:id="rId5"/>
              </a:rPr>
              <a:t>https://www.facebook.com/business/help/620548115562686?id=916550222172854&amp;ref=search_new_3</a:t>
            </a:r>
            <a:endParaRPr lang="pl-PL" sz="2000" dirty="0"/>
          </a:p>
          <a:p>
            <a:endParaRPr lang="en-GB" sz="2000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9BE0F8-A75F-2145-BA68-5E22144A5965}"/>
              </a:ext>
            </a:extLst>
          </p:cNvPr>
          <p:cNvSpPr txBox="1"/>
          <p:nvPr/>
        </p:nvSpPr>
        <p:spPr>
          <a:xfrm>
            <a:off x="625118" y="338381"/>
            <a:ext cx="10941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INSTRUCTIONS HOW TO CONNECT FACEBOOK &amp; INSTAGRAM </a:t>
            </a:r>
            <a:r>
              <a:rPr lang="pl-PL" sz="2800" b="1"/>
              <a:t>ACCOUNTS TO THE </a:t>
            </a:r>
            <a:r>
              <a:rPr lang="pl-PL" sz="2800" b="1" dirty="0"/>
              <a:t>SOCIAL MEDIA MANAGER PANEL</a:t>
            </a:r>
          </a:p>
        </p:txBody>
      </p:sp>
    </p:spTree>
    <p:extLst>
      <p:ext uri="{BB962C8B-B14F-4D97-AF65-F5344CB8AC3E}">
        <p14:creationId xmlns:p14="http://schemas.microsoft.com/office/powerpoint/2010/main" val="704794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1185</Words>
  <Application>Microsoft Office PowerPoint</Application>
  <PresentationFormat>Widescreen</PresentationFormat>
  <Paragraphs>119</Paragraphs>
  <Slides>42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Open Sans</vt:lpstr>
      <vt:lpstr>Office Theme</vt:lpstr>
      <vt:lpstr>PowerPoint Presentation</vt:lpstr>
      <vt:lpstr>Benefits of AI Zuzi social media manager</vt:lpstr>
      <vt:lpstr>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Lumi KB</dc:creator>
  <cp:lastModifiedBy>Lumi KB</cp:lastModifiedBy>
  <cp:revision>50</cp:revision>
  <dcterms:created xsi:type="dcterms:W3CDTF">2024-10-17T09:58:01Z</dcterms:created>
  <dcterms:modified xsi:type="dcterms:W3CDTF">2024-11-29T06:40:20Z</dcterms:modified>
</cp:coreProperties>
</file>